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64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4E55-F4AA-4584-A2D4-1049016C05D4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66EBE-0859-4AB9-BFC4-7114FFF06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60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4E55-F4AA-4584-A2D4-1049016C05D4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66EBE-0859-4AB9-BFC4-7114FFF06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927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4E55-F4AA-4584-A2D4-1049016C05D4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66EBE-0859-4AB9-BFC4-7114FFF06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255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4E55-F4AA-4584-A2D4-1049016C05D4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66EBE-0859-4AB9-BFC4-7114FFF06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576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4E55-F4AA-4584-A2D4-1049016C05D4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66EBE-0859-4AB9-BFC4-7114FFF06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77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4E55-F4AA-4584-A2D4-1049016C05D4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66EBE-0859-4AB9-BFC4-7114FFF06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944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4E55-F4AA-4584-A2D4-1049016C05D4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66EBE-0859-4AB9-BFC4-7114FFF06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984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4E55-F4AA-4584-A2D4-1049016C05D4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66EBE-0859-4AB9-BFC4-7114FFF06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956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4E55-F4AA-4584-A2D4-1049016C05D4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66EBE-0859-4AB9-BFC4-7114FFF06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934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4E55-F4AA-4584-A2D4-1049016C05D4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66EBE-0859-4AB9-BFC4-7114FFF06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135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4E55-F4AA-4584-A2D4-1049016C05D4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C66EBE-0859-4AB9-BFC4-7114FFF06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060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E4E55-F4AA-4584-A2D4-1049016C05D4}" type="datetimeFigureOut">
              <a:rPr lang="en-US" smtClean="0"/>
              <a:t>9/24/2013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66EBE-0859-4AB9-BFC4-7114FFF06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836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" y="300335"/>
            <a:ext cx="899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1911</a:t>
            </a:r>
            <a:r>
              <a:rPr lang="zh-CN" altLang="en-US" sz="2400" b="1" dirty="0" smtClean="0"/>
              <a:t>：</a:t>
            </a:r>
            <a:r>
              <a:rPr lang="en-US" sz="2400" b="1" dirty="0" smtClean="0"/>
              <a:t>discoveries </a:t>
            </a:r>
            <a:r>
              <a:rPr lang="en-US" sz="2400" b="1" dirty="0"/>
              <a:t>regarding the laws governing the radiation of heat</a:t>
            </a:r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05" y="914401"/>
            <a:ext cx="1290918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0" y="2752345"/>
            <a:ext cx="201472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Wilhelm Wien</a:t>
            </a:r>
            <a:r>
              <a:rPr lang="zh-CN" altLang="en-US" sz="1200" dirty="0" smtClean="0"/>
              <a:t>（</a:t>
            </a:r>
            <a:r>
              <a:rPr lang="en-US" altLang="zh-CN" sz="1200" dirty="0" smtClean="0"/>
              <a:t>1864-1928</a:t>
            </a:r>
            <a:r>
              <a:rPr lang="zh-CN" altLang="en-US" sz="1200" dirty="0" smtClean="0"/>
              <a:t>）</a:t>
            </a:r>
            <a:endParaRPr lang="en-US" sz="12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741" y="1733654"/>
            <a:ext cx="2407304" cy="2234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9"/>
          <p:cNvSpPr/>
          <p:nvPr/>
        </p:nvSpPr>
        <p:spPr>
          <a:xfrm>
            <a:off x="1828800" y="3967883"/>
            <a:ext cx="25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Wien's displacement law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625321" y="914401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contributions</a:t>
            </a:r>
            <a:endParaRPr lang="en-US" dirty="0"/>
          </a:p>
        </p:txBody>
      </p:sp>
      <p:sp>
        <p:nvSpPr>
          <p:cNvPr id="12" name="下箭头 11"/>
          <p:cNvSpPr/>
          <p:nvPr/>
        </p:nvSpPr>
        <p:spPr>
          <a:xfrm>
            <a:off x="2926117" y="4337214"/>
            <a:ext cx="318681" cy="54848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右箭头 13"/>
          <p:cNvSpPr/>
          <p:nvPr/>
        </p:nvSpPr>
        <p:spPr>
          <a:xfrm rot="8635241">
            <a:off x="3291058" y="1311596"/>
            <a:ext cx="475490" cy="3119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7270" y="5076825"/>
            <a:ext cx="1476375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921450">
            <a:off x="4898080" y="1227983"/>
            <a:ext cx="469900" cy="420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矩形 14"/>
          <p:cNvSpPr/>
          <p:nvPr/>
        </p:nvSpPr>
        <p:spPr>
          <a:xfrm>
            <a:off x="4458841" y="3967883"/>
            <a:ext cx="22018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Wien distribution law</a:t>
            </a:r>
            <a:endParaRPr lang="en-US" dirty="0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895850"/>
            <a:ext cx="18478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1603" y="4337215"/>
            <a:ext cx="3778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1661" y="1752600"/>
            <a:ext cx="2596339" cy="2234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239000" y="914402"/>
            <a:ext cx="1340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Application</a:t>
            </a:r>
          </a:p>
        </p:txBody>
      </p:sp>
      <p:sp>
        <p:nvSpPr>
          <p:cNvPr id="17" name="燕尾形箭头 16"/>
          <p:cNvSpPr/>
          <p:nvPr/>
        </p:nvSpPr>
        <p:spPr>
          <a:xfrm>
            <a:off x="7010400" y="1641224"/>
            <a:ext cx="152400" cy="9514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7315200" y="1390752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Measuring the temperature of a star</a:t>
            </a:r>
            <a:endParaRPr lang="en-US" sz="1200" dirty="0"/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793" y="2398269"/>
            <a:ext cx="201613" cy="15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29344"/>
            <a:ext cx="1557528" cy="1550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矩形 18"/>
          <p:cNvSpPr/>
          <p:nvPr/>
        </p:nvSpPr>
        <p:spPr>
          <a:xfrm>
            <a:off x="-4614" y="4648200"/>
            <a:ext cx="21382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Infrared night vision</a:t>
            </a:r>
            <a:endParaRPr lang="en-US" dirty="0"/>
          </a:p>
        </p:txBody>
      </p:sp>
      <p:sp>
        <p:nvSpPr>
          <p:cNvPr id="20" name="矩形 19"/>
          <p:cNvSpPr/>
          <p:nvPr/>
        </p:nvSpPr>
        <p:spPr>
          <a:xfrm>
            <a:off x="7217846" y="2323755"/>
            <a:ext cx="146008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Thermal imagery</a:t>
            </a:r>
            <a:endParaRPr lang="en-US" sz="1400" dirty="0"/>
          </a:p>
        </p:txBody>
      </p:sp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792" y="2931440"/>
            <a:ext cx="201613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65" y="4977953"/>
            <a:ext cx="1535998" cy="1305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矩形 35"/>
          <p:cNvSpPr/>
          <p:nvPr/>
        </p:nvSpPr>
        <p:spPr>
          <a:xfrm>
            <a:off x="165368" y="6258580"/>
            <a:ext cx="17982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Different temperature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parts of the body</a:t>
            </a:r>
          </a:p>
        </p:txBody>
      </p:sp>
      <p:sp>
        <p:nvSpPr>
          <p:cNvPr id="37" name="矩形 36"/>
          <p:cNvSpPr/>
          <p:nvPr/>
        </p:nvSpPr>
        <p:spPr>
          <a:xfrm>
            <a:off x="7187405" y="2860101"/>
            <a:ext cx="16475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Infrared night vision</a:t>
            </a:r>
            <a:endParaRPr lang="en-US" sz="1400" dirty="0"/>
          </a:p>
        </p:txBody>
      </p:sp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791" y="3542040"/>
            <a:ext cx="201613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矩形 38"/>
          <p:cNvSpPr/>
          <p:nvPr/>
        </p:nvSpPr>
        <p:spPr>
          <a:xfrm>
            <a:off x="7086600" y="3362980"/>
            <a:ext cx="19443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   Finding temperature </a:t>
            </a:r>
          </a:p>
          <a:p>
            <a:r>
              <a:rPr lang="en-US" sz="1400" dirty="0" smtClean="0"/>
              <a:t>distribution of an object</a:t>
            </a:r>
            <a:endParaRPr lang="en-US" sz="1400" dirty="0"/>
          </a:p>
        </p:txBody>
      </p:sp>
      <p:grpSp>
        <p:nvGrpSpPr>
          <p:cNvPr id="26" name="组合 25"/>
          <p:cNvGrpSpPr/>
          <p:nvPr/>
        </p:nvGrpSpPr>
        <p:grpSpPr>
          <a:xfrm>
            <a:off x="3004254" y="5391150"/>
            <a:ext cx="2664709" cy="781050"/>
            <a:chOff x="3004254" y="5391150"/>
            <a:chExt cx="2664709" cy="781050"/>
          </a:xfrm>
        </p:grpSpPr>
        <p:grpSp>
          <p:nvGrpSpPr>
            <p:cNvPr id="24" name="组合 23"/>
            <p:cNvGrpSpPr/>
            <p:nvPr/>
          </p:nvGrpSpPr>
          <p:grpSpPr>
            <a:xfrm>
              <a:off x="3004254" y="5391150"/>
              <a:ext cx="2664709" cy="323850"/>
              <a:chOff x="3004254" y="5391150"/>
              <a:chExt cx="2664709" cy="323850"/>
            </a:xfrm>
          </p:grpSpPr>
          <p:pic>
            <p:nvPicPr>
              <p:cNvPr id="1042" name="Picture 18"/>
              <p:cNvPicPr>
                <a:picLocks noChangeAspect="1" noChangeArrowheads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86400" y="5391150"/>
                <a:ext cx="182563" cy="3238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23" name="组合 22"/>
              <p:cNvGrpSpPr/>
              <p:nvPr/>
            </p:nvGrpSpPr>
            <p:grpSpPr>
              <a:xfrm>
                <a:off x="3004254" y="5404699"/>
                <a:ext cx="2646810" cy="296752"/>
                <a:chOff x="3004254" y="5404699"/>
                <a:chExt cx="2646810" cy="296752"/>
              </a:xfrm>
            </p:grpSpPr>
            <p:sp>
              <p:nvSpPr>
                <p:cNvPr id="21" name="矩形 20"/>
                <p:cNvSpPr/>
                <p:nvPr/>
              </p:nvSpPr>
              <p:spPr>
                <a:xfrm>
                  <a:off x="3004255" y="5404699"/>
                  <a:ext cx="162405" cy="296752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矩形 21"/>
                <p:cNvSpPr/>
                <p:nvPr/>
              </p:nvSpPr>
              <p:spPr>
                <a:xfrm>
                  <a:off x="3004254" y="5590640"/>
                  <a:ext cx="2646810" cy="11081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25" name="下箭头 24"/>
            <p:cNvSpPr/>
            <p:nvPr/>
          </p:nvSpPr>
          <p:spPr>
            <a:xfrm>
              <a:off x="4193738" y="5590640"/>
              <a:ext cx="267841" cy="58156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3919497" y="5235405"/>
            <a:ext cx="835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Planck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3406259" y="6258580"/>
            <a:ext cx="184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Quantum physics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68047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55</Words>
  <Application>Microsoft Office PowerPoint</Application>
  <PresentationFormat>全屏显示(4:3)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VIVIPHYS</dc:creator>
  <cp:lastModifiedBy>VIVIPHYS</cp:lastModifiedBy>
  <cp:revision>10</cp:revision>
  <dcterms:created xsi:type="dcterms:W3CDTF">2013-09-25T02:09:22Z</dcterms:created>
  <dcterms:modified xsi:type="dcterms:W3CDTF">2013-09-25T04:39:27Z</dcterms:modified>
</cp:coreProperties>
</file>